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://www.beruska8.cz/deti/detipekne2/16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2420888"/>
            <a:ext cx="2736304" cy="4248472"/>
          </a:xfrm>
          <a:prstGeom prst="rect">
            <a:avLst/>
          </a:prstGeom>
          <a:solidFill>
            <a:srgbClr val="99FF33"/>
          </a:solidFill>
        </p:spPr>
      </p:pic>
      <p:sp>
        <p:nvSpPr>
          <p:cNvPr id="8" name="Obdélník 7"/>
          <p:cNvSpPr/>
          <p:nvPr/>
        </p:nvSpPr>
        <p:spPr>
          <a:xfrm>
            <a:off x="179512" y="476672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>
                <a:solidFill>
                  <a:srgbClr val="CC0000"/>
                </a:solidFill>
                <a:latin typeface="Baskerville Old Face" pitchFamily="18" charset="0"/>
              </a:rPr>
              <a:t>      </a:t>
            </a:r>
            <a:r>
              <a:rPr lang="sk-SK" sz="3200" b="1" dirty="0" smtClean="0">
                <a:solidFill>
                  <a:srgbClr val="FF0000"/>
                </a:solidFill>
                <a:latin typeface="Baskerville Old Face" pitchFamily="18" charset="0"/>
              </a:rPr>
              <a:t>Zápis detí do Materskej školy Brekov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79512" y="1268760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 smtClean="0">
                <a:solidFill>
                  <a:srgbClr val="0070C0"/>
                </a:solidFill>
                <a:latin typeface="Baskerville Old Face" pitchFamily="18" charset="0"/>
              </a:rPr>
              <a:t>         </a:t>
            </a:r>
            <a:r>
              <a:rPr lang="sk-SK" sz="2000" b="1" dirty="0" smtClean="0">
                <a:solidFill>
                  <a:srgbClr val="0000FF"/>
                </a:solidFill>
                <a:latin typeface="Baskerville Old Face" pitchFamily="18" charset="0"/>
              </a:rPr>
              <a:t>na školský rok 2015/2016 sa uskutoční od </a:t>
            </a:r>
            <a:r>
              <a:rPr lang="sk-SK" sz="2000" b="1" dirty="0" smtClean="0">
                <a:solidFill>
                  <a:srgbClr val="FF0000"/>
                </a:solidFill>
                <a:latin typeface="Baskerville Old Face" pitchFamily="18" charset="0"/>
              </a:rPr>
              <a:t>20.2. 2015 do 27.3.2015</a:t>
            </a:r>
          </a:p>
          <a:p>
            <a:r>
              <a:rPr lang="sk-SK" sz="2000" b="1" dirty="0" smtClean="0">
                <a:solidFill>
                  <a:srgbClr val="0070C0"/>
                </a:solidFill>
                <a:latin typeface="Baskerville Old Face" pitchFamily="18" charset="0"/>
              </a:rPr>
              <a:t>                                 </a:t>
            </a:r>
            <a:r>
              <a:rPr lang="sk-SK" sz="2000" b="1" dirty="0" smtClean="0">
                <a:solidFill>
                  <a:srgbClr val="0000FF"/>
                </a:solidFill>
                <a:latin typeface="Baskerville Old Face" pitchFamily="18" charset="0"/>
              </a:rPr>
              <a:t>v  čase od </a:t>
            </a:r>
            <a:r>
              <a:rPr lang="sk-SK" sz="2000" b="1" dirty="0" smtClean="0">
                <a:solidFill>
                  <a:srgbClr val="FF0000"/>
                </a:solidFill>
                <a:latin typeface="Baskerville Old Face" pitchFamily="18" charset="0"/>
              </a:rPr>
              <a:t>11.30 </a:t>
            </a:r>
            <a:r>
              <a:rPr lang="sk-SK" sz="2000" b="1" dirty="0" smtClean="0">
                <a:solidFill>
                  <a:srgbClr val="0000FF"/>
                </a:solidFill>
                <a:latin typeface="Baskerville Old Face" pitchFamily="18" charset="0"/>
              </a:rPr>
              <a:t>hod.  do </a:t>
            </a:r>
            <a:r>
              <a:rPr lang="sk-SK" sz="2000" b="1" dirty="0" smtClean="0">
                <a:solidFill>
                  <a:srgbClr val="FF0000"/>
                </a:solidFill>
                <a:latin typeface="Baskerville Old Face" pitchFamily="18" charset="0"/>
              </a:rPr>
              <a:t>16.00 </a:t>
            </a:r>
            <a:r>
              <a:rPr lang="sk-SK" sz="2000" b="1" dirty="0" smtClean="0">
                <a:solidFill>
                  <a:srgbClr val="0000FF"/>
                </a:solidFill>
                <a:latin typeface="Baskerville Old Face" pitchFamily="18" charset="0"/>
              </a:rPr>
              <a:t>hod. v II. triede na poschodí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39552" y="2204864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 smtClean="0">
                <a:solidFill>
                  <a:srgbClr val="0070C0"/>
                </a:solidFill>
                <a:latin typeface="Baskerville Old Face" pitchFamily="18" charset="0"/>
              </a:rPr>
              <a:t>                                       </a:t>
            </a:r>
            <a:r>
              <a:rPr lang="sk-SK" sz="2000" b="1" dirty="0" smtClean="0">
                <a:solidFill>
                  <a:srgbClr val="FF0066"/>
                </a:solidFill>
                <a:latin typeface="Baskerville Old Face" pitchFamily="18" charset="0"/>
              </a:rPr>
              <a:t>Na zápis potrebujete :  rodný list dieťaťa, </a:t>
            </a:r>
          </a:p>
          <a:p>
            <a:r>
              <a:rPr lang="sk-SK" sz="2000" b="1" dirty="0" smtClean="0">
                <a:solidFill>
                  <a:srgbClr val="FF0066"/>
                </a:solidFill>
                <a:latin typeface="Baskerville Old Face" pitchFamily="18" charset="0"/>
              </a:rPr>
              <a:t>                                                                            preukaz totožnosti rodiča</a:t>
            </a:r>
          </a:p>
          <a:p>
            <a:r>
              <a:rPr lang="sk-SK" sz="2000" b="1" dirty="0" smtClean="0">
                <a:solidFill>
                  <a:srgbClr val="FF0066"/>
                </a:solidFill>
                <a:latin typeface="Baskerville Old Face" pitchFamily="18" charset="0"/>
              </a:rPr>
              <a:t>                                               Tlačivo žiadosti : v  II. triede materskej školy</a:t>
            </a:r>
            <a:endParaRPr lang="sk-SK" sz="2000" b="1" dirty="0">
              <a:solidFill>
                <a:srgbClr val="FF0066"/>
              </a:solidFill>
              <a:latin typeface="Baskerville Old Face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15816" y="3428999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rgbClr val="0000FF"/>
                </a:solidFill>
                <a:latin typeface="Baskerville Old Face" pitchFamily="18" charset="0"/>
              </a:rPr>
              <a:t>Do našej materskej školy prijímame deti  od 2 do 6 rokov veku.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131840" y="4005064"/>
            <a:ext cx="5904656" cy="1200329"/>
          </a:xfrm>
          <a:prstGeom prst="rect">
            <a:avLst/>
          </a:prstGeom>
          <a:solidFill>
            <a:srgbClr val="CCFF33">
              <a:alpha val="6000"/>
            </a:srgb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k-SK" b="1" dirty="0" smtClean="0">
                <a:solidFill>
                  <a:srgbClr val="FF0066"/>
                </a:solidFill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Prednostne sa prijímajú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k-SK" b="1" dirty="0" smtClean="0">
                <a:solidFill>
                  <a:srgbClr val="FF0066"/>
                </a:solidFill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deti, ktoré dovŕšili piaty rok veku, deti s odloženým začiatkom plnenia povinnej školskej dochádzky a deti s dodatočne odloženým začiatkom plnenia povinnej školskej dochádzky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131840" y="5517232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rgbClr val="0000FF"/>
                </a:solidFill>
                <a:latin typeface="Baskerville Old Face" pitchFamily="18" charset="0"/>
              </a:rPr>
              <a:t>                                Milí kamaráti,</a:t>
            </a:r>
          </a:p>
          <a:p>
            <a:r>
              <a:rPr lang="sk-SK" b="1" dirty="0" smtClean="0">
                <a:solidFill>
                  <a:srgbClr val="0000FF"/>
                </a:solidFill>
                <a:latin typeface="Baskerville Old Face" pitchFamily="18" charset="0"/>
              </a:rPr>
              <a:t>    kto chce vedieť veľa nového, zažiť veľa  pekného,</a:t>
            </a:r>
          </a:p>
          <a:p>
            <a:r>
              <a:rPr lang="sk-SK" b="1" dirty="0" smtClean="0">
                <a:solidFill>
                  <a:srgbClr val="0000FF"/>
                </a:solidFill>
                <a:latin typeface="Baskerville Old Face" pitchFamily="18" charset="0"/>
              </a:rPr>
              <a:t>         čakáme ho v jeseni  v našej  materskej škole.</a:t>
            </a:r>
          </a:p>
        </p:txBody>
      </p:sp>
      <p:pic>
        <p:nvPicPr>
          <p:cNvPr id="16" name="Picture 6" descr="https://encrypted-tbn3.gstatic.com/images?q=tbn:ANd9GcQyEr83CJJ3Q3FSa9R7RlS6v-pyAiNwTElGUATOEOc_FXr-vunC_g"/>
          <p:cNvPicPr>
            <a:picLocks noChangeAspect="1" noChangeArrowheads="1"/>
          </p:cNvPicPr>
          <p:nvPr/>
        </p:nvPicPr>
        <p:blipFill>
          <a:blip r:embed="rId3" cstate="print"/>
          <a:srcRect b="35785"/>
          <a:stretch>
            <a:fillRect/>
          </a:stretch>
        </p:blipFill>
        <p:spPr bwMode="auto">
          <a:xfrm flipH="1">
            <a:off x="7296150" y="0"/>
            <a:ext cx="1847850" cy="1584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" name="Picture 22" descr="http://www.gify.nou.cz/h_motyl_soubory/mo9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99661">
            <a:off x="147070" y="1756190"/>
            <a:ext cx="2059705" cy="1407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uzivatel</cp:lastModifiedBy>
  <cp:revision>1</cp:revision>
  <dcterms:modified xsi:type="dcterms:W3CDTF">2015-02-13T09:31:22Z</dcterms:modified>
</cp:coreProperties>
</file>